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8" r:id="rId2"/>
    <p:sldId id="256" r:id="rId3"/>
    <p:sldId id="257" r:id="rId4"/>
    <p:sldId id="263" r:id="rId5"/>
    <p:sldId id="269" r:id="rId6"/>
    <p:sldId id="265" r:id="rId7"/>
    <p:sldId id="267" r:id="rId8"/>
    <p:sldId id="266" r:id="rId9"/>
    <p:sldId id="270" r:id="rId10"/>
    <p:sldId id="271" r:id="rId11"/>
    <p:sldId id="272" r:id="rId12"/>
    <p:sldId id="273" r:id="rId13"/>
    <p:sldId id="274" r:id="rId14"/>
    <p:sldId id="262" r:id="rId15"/>
    <p:sldId id="275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9FB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18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41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51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01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4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37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61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28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054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85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72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31E01-CC23-4D92-BD05-B559B1FC1EF7}" type="datetimeFigureOut">
              <a:rPr lang="zh-TW" altLang="en-US" smtClean="0"/>
              <a:t>2020/1/9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78D5E-8BF4-41FC-B49B-4647B094B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39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4846E-A60F-44F6-BA6B-66BD9910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562600"/>
          </a:xfrm>
        </p:spPr>
        <p:txBody>
          <a:bodyPr/>
          <a:lstStyle/>
          <a:p>
            <a:r>
              <a:rPr lang="en-US" altLang="zh-TW" dirty="0"/>
              <a:t>Made from Taiwanese…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244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盒子 的圖片&#10;&#10;自動產生的描述">
            <a:extLst>
              <a:ext uri="{FF2B5EF4-FFF2-40B4-BE49-F238E27FC236}">
                <a16:creationId xmlns:a16="http://schemas.microsoft.com/office/drawing/2014/main" id="{5A75FCED-3217-4BF7-A9D6-0760D8FE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63" y="0"/>
            <a:ext cx="6918537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A1C0641-6071-42D8-B22D-1647102E6DC0}"/>
              </a:ext>
            </a:extLst>
          </p:cNvPr>
          <p:cNvSpPr txBox="1"/>
          <p:nvPr/>
        </p:nvSpPr>
        <p:spPr>
          <a:xfrm>
            <a:off x="890309" y="411815"/>
            <a:ext cx="79696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/>
              <a:t>The anime character in Taiwan~!!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61447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C5E759A-F6BE-4462-8848-A1F3806547EA}"/>
              </a:ext>
            </a:extLst>
          </p:cNvPr>
          <p:cNvSpPr txBox="1"/>
          <p:nvPr/>
        </p:nvSpPr>
        <p:spPr>
          <a:xfrm>
            <a:off x="484094" y="484095"/>
            <a:ext cx="3981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In Taiwan</a:t>
            </a:r>
            <a:endParaRPr lang="zh-TW" altLang="en-US" sz="6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024888-ADDA-4A5D-AFA5-DF9AA376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004" y="0"/>
            <a:ext cx="4588996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98F093-D18E-4309-A7A2-C8C5823B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2" y="2295525"/>
            <a:ext cx="7604126" cy="45624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6D05FB-3BC5-4B8E-A635-4F850E1B03D6}"/>
              </a:ext>
            </a:extLst>
          </p:cNvPr>
          <p:cNvSpPr txBox="1"/>
          <p:nvPr/>
        </p:nvSpPr>
        <p:spPr>
          <a:xfrm>
            <a:off x="4588997" y="991926"/>
            <a:ext cx="3082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たかめ</a:t>
            </a:r>
            <a:r>
              <a:rPr lang="zh-TW" altLang="en-US" sz="3600" dirty="0"/>
              <a:t>少女</a:t>
            </a:r>
            <a:r>
              <a:rPr lang="en-US" altLang="zh-TW" sz="3600" dirty="0"/>
              <a:t>(K.R.T.GIRLS)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8937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D32B95C-111C-4345-B954-B9DDDCF9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0" y="0"/>
            <a:ext cx="4843463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D6B0AA5-862B-4E9A-9463-F1697A93B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09" y="0"/>
            <a:ext cx="4719890" cy="685800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88912891-5798-4698-AE97-48D88582FD00}"/>
              </a:ext>
            </a:extLst>
          </p:cNvPr>
          <p:cNvSpPr/>
          <p:nvPr/>
        </p:nvSpPr>
        <p:spPr>
          <a:xfrm>
            <a:off x="10495149" y="0"/>
            <a:ext cx="1221721" cy="412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871F82D-F74A-4556-80B8-8D3B7E2C47AA}"/>
              </a:ext>
            </a:extLst>
          </p:cNvPr>
          <p:cNvSpPr/>
          <p:nvPr/>
        </p:nvSpPr>
        <p:spPr>
          <a:xfrm>
            <a:off x="4177847" y="35858"/>
            <a:ext cx="1202532" cy="3361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E3913D-930C-4E97-9AB0-E5D14CEF3B03}"/>
              </a:ext>
            </a:extLst>
          </p:cNvPr>
          <p:cNvSpPr txBox="1"/>
          <p:nvPr/>
        </p:nvSpPr>
        <p:spPr>
          <a:xfrm>
            <a:off x="5318592" y="203946"/>
            <a:ext cx="5908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By the government in our country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82110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AEB3493-AF3E-44BA-8DF3-301E46E3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186" y="0"/>
            <a:ext cx="3859814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0048586-79FA-476E-8FD0-F4658C33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57" y="0"/>
            <a:ext cx="5411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7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FA4BC99-E885-41DC-AD87-A060242C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D80C9F3-E6CE-4F04-B34E-82AF33EA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129" y="215153"/>
            <a:ext cx="5620871" cy="138825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Abadi" panose="020B0604020202020204" pitchFamily="34" charset="0"/>
                <a:ea typeface="STCaiyun" panose="02010800040101010101" pitchFamily="2" charset="-122"/>
              </a:rPr>
              <a:t>WHETHER IT IS JAPAN,TAIWAN OR OTHER COUNTRIES,</a:t>
            </a:r>
            <a:endParaRPr lang="zh-TW" altLang="en-US" dirty="0">
              <a:solidFill>
                <a:schemeClr val="bg1"/>
              </a:solidFill>
              <a:latin typeface="Abadi" panose="020B0604020202020204" pitchFamily="34" charset="0"/>
              <a:ea typeface="STCaiyun" panose="02010800040101010101" pitchFamily="2" charset="-122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008AC2-8FBF-481E-88CB-68EFAEE30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1129" y="2859741"/>
            <a:ext cx="4777229" cy="775576"/>
          </a:xfrm>
        </p:spPr>
        <p:txBody>
          <a:bodyPr>
            <a:no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Abadi" panose="020B0604020104020204" pitchFamily="34" charset="0"/>
                <a:ea typeface="STCaiyun" panose="02010800040101010101" pitchFamily="2" charset="-122"/>
              </a:rPr>
              <a:t>ANIME HAS BECOME AN INDISPENSABLE GREEN ISLAND IN THE HEARTS OF MANY PEOPLE.</a:t>
            </a:r>
            <a:endParaRPr lang="zh-TW" altLang="en-US" sz="2800" dirty="0">
              <a:solidFill>
                <a:srgbClr val="FF0000"/>
              </a:solidFill>
              <a:latin typeface="Abadi" panose="020B0604020104020204" pitchFamily="34" charset="0"/>
              <a:ea typeface="STCaiyun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116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DC6D9A8-F6D1-44CE-B78A-F742AA41F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379DEC-9704-4E92-97AC-6AA8BC98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Thanks for listening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聞いてくれてありがとう</a:t>
            </a:r>
            <a:r>
              <a:rPr lang="en-US" altLang="ja-JP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6007DE-0A7A-413A-984E-846F8EFB2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49A4C8-62FF-4863-9273-C223B693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3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BABFBEF0-6272-4365-BB60-E2D93F50A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1" y="2544455"/>
            <a:ext cx="4029073" cy="4029073"/>
          </a:xfrm>
          <a:prstGeom prst="rect">
            <a:avLst/>
          </a:prstGeom>
        </p:spPr>
      </p:pic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5394FE8B-6ADA-49FD-9D5A-0B78C8880196}"/>
              </a:ext>
            </a:extLst>
          </p:cNvPr>
          <p:cNvSpPr/>
          <p:nvPr/>
        </p:nvSpPr>
        <p:spPr>
          <a:xfrm rot="323538">
            <a:off x="2225340" y="271609"/>
            <a:ext cx="8048541" cy="2990679"/>
          </a:xfrm>
          <a:prstGeom prst="cloud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00"/>
              </a:solidFill>
              <a:highlight>
                <a:srgbClr val="008000"/>
              </a:highlight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44943E5-EE3D-4843-BB77-6817B3C7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49" y="849062"/>
            <a:ext cx="7866699" cy="158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sz="6000" dirty="0">
                <a:latin typeface="Britannic Bold" panose="020B0903060703020204" pitchFamily="34" charset="0"/>
              </a:rPr>
              <a:t>Anime</a:t>
            </a:r>
            <a:endParaRPr lang="en-US" altLang="zh-TW" sz="6000" kern="1200" dirty="0">
              <a:latin typeface="Britannic Bold" panose="020B0903060703020204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759AF09-DED1-485F-B948-F23DCF17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9" y="2859415"/>
            <a:ext cx="3695386" cy="3854026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40118BB-2210-4D1E-90CF-A57CF4118F2C}"/>
              </a:ext>
            </a:extLst>
          </p:cNvPr>
          <p:cNvSpPr txBox="1"/>
          <p:nvPr/>
        </p:nvSpPr>
        <p:spPr>
          <a:xfrm>
            <a:off x="5982968" y="1225881"/>
            <a:ext cx="211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/>
              <a:t>(</a:t>
            </a:r>
            <a:r>
              <a:rPr lang="ja-JP" altLang="en-US" sz="4800" dirty="0"/>
              <a:t>アニメ</a:t>
            </a:r>
            <a:r>
              <a:rPr lang="en-US" altLang="ja-JP" sz="4800" dirty="0"/>
              <a:t>)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9264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C4027A9-9125-4B70-9830-BCFB7496D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3EDF5B-712E-4418-B351-357232AA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20142"/>
            <a:ext cx="11210925" cy="7419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“anime”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72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FB571633-EE75-42DF-B595-26F7F3EC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692" y="1554701"/>
            <a:ext cx="3160601" cy="303223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C578620-7B4B-49A0-8387-F911819C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75" y="631371"/>
            <a:ext cx="3470122" cy="347012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6DBB837-541B-4711-A80F-61FE952D6CED}"/>
              </a:ext>
            </a:extLst>
          </p:cNvPr>
          <p:cNvSpPr txBox="1"/>
          <p:nvPr/>
        </p:nvSpPr>
        <p:spPr>
          <a:xfrm>
            <a:off x="4892591" y="110336"/>
            <a:ext cx="2100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anime</a:t>
            </a:r>
            <a:endParaRPr lang="zh-TW" altLang="en-US" sz="5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4A02DF-BA44-44EB-950E-92C1AA43C287}"/>
              </a:ext>
            </a:extLst>
          </p:cNvPr>
          <p:cNvSpPr txBox="1"/>
          <p:nvPr/>
        </p:nvSpPr>
        <p:spPr>
          <a:xfrm>
            <a:off x="1308707" y="631371"/>
            <a:ext cx="3106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/>
              <a:t>Animation</a:t>
            </a:r>
            <a:endParaRPr lang="zh-TW" altLang="en-US" sz="5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46C383-5D7B-4EFB-9B84-FA8C47EC8EE9}"/>
              </a:ext>
            </a:extLst>
          </p:cNvPr>
          <p:cNvSpPr txBox="1"/>
          <p:nvPr/>
        </p:nvSpPr>
        <p:spPr>
          <a:xfrm>
            <a:off x="8363404" y="631371"/>
            <a:ext cx="1842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/>
              <a:t>comic</a:t>
            </a:r>
            <a:endParaRPr lang="zh-TW" altLang="en-US" sz="5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D8E6C5D-3D48-46D3-99B5-FCBBB2C8E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7" y="1033666"/>
            <a:ext cx="6474372" cy="58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5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14AA8C0-9E37-4251-8DC0-3E59605C2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52F113E-DF9B-4692-AD5E-39D0CA57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type of the anime </a:t>
            </a:r>
            <a:endParaRPr lang="zh-TW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90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6528415-1159-4A52-8420-39FC945B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2512368"/>
            <a:ext cx="6191250" cy="41148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0D7B54A-68D3-4139-9B70-CC5E8BBB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12" y="2512675"/>
            <a:ext cx="5507421" cy="411449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71CAA82-B9FB-4D26-9234-6B33EF287DB6}"/>
              </a:ext>
            </a:extLst>
          </p:cNvPr>
          <p:cNvSpPr txBox="1"/>
          <p:nvPr/>
        </p:nvSpPr>
        <p:spPr>
          <a:xfrm>
            <a:off x="0" y="1751423"/>
            <a:ext cx="1537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fetters</a:t>
            </a:r>
            <a:endParaRPr lang="zh-TW" altLang="en-US" sz="4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3D1AAF1-F975-4B89-A868-AA0F92ECB1A1}"/>
              </a:ext>
            </a:extLst>
          </p:cNvPr>
          <p:cNvSpPr txBox="1"/>
          <p:nvPr/>
        </p:nvSpPr>
        <p:spPr>
          <a:xfrm>
            <a:off x="0" y="1166648"/>
            <a:ext cx="2669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hot blood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A17B2A-331A-4734-BE19-0AF5D648A5BF}"/>
              </a:ext>
            </a:extLst>
          </p:cNvPr>
          <p:cNvSpPr txBox="1"/>
          <p:nvPr/>
        </p:nvSpPr>
        <p:spPr>
          <a:xfrm>
            <a:off x="0" y="2305420"/>
            <a:ext cx="4584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Famous on the world</a:t>
            </a: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DD27059-750D-42D3-AD86-B4D727CE96D6}"/>
              </a:ext>
            </a:extLst>
          </p:cNvPr>
          <p:cNvSpPr txBox="1"/>
          <p:nvPr/>
        </p:nvSpPr>
        <p:spPr>
          <a:xfrm>
            <a:off x="0" y="397207"/>
            <a:ext cx="6348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Some anime about…</a:t>
            </a:r>
            <a:endParaRPr lang="zh-TW" altLang="en-US" sz="5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BDEB3A-D38E-42BB-89D4-69D7A995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749" y="1539935"/>
            <a:ext cx="3633132" cy="508723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44D4C14-C2F6-4720-8548-FAB65AA58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469" y="-25094"/>
            <a:ext cx="3742531" cy="50746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9188FA2-9BBE-42F4-B4E7-777DDC955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061" y="-25094"/>
            <a:ext cx="6075228" cy="37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1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71CAA82-B9FB-4D26-9234-6B33EF287DB6}"/>
              </a:ext>
            </a:extLst>
          </p:cNvPr>
          <p:cNvSpPr txBox="1"/>
          <p:nvPr/>
        </p:nvSpPr>
        <p:spPr>
          <a:xfrm>
            <a:off x="0" y="1141823"/>
            <a:ext cx="1052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love</a:t>
            </a:r>
            <a:endParaRPr lang="zh-TW" altLang="en-US" sz="4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3D1AAF1-F975-4B89-A868-AA0F92ECB1A1}"/>
              </a:ext>
            </a:extLst>
          </p:cNvPr>
          <p:cNvSpPr txBox="1"/>
          <p:nvPr/>
        </p:nvSpPr>
        <p:spPr>
          <a:xfrm>
            <a:off x="-8810" y="2532138"/>
            <a:ext cx="2669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school live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A17B2A-331A-4734-BE19-0AF5D648A5BF}"/>
              </a:ext>
            </a:extLst>
          </p:cNvPr>
          <p:cNvSpPr txBox="1"/>
          <p:nvPr/>
        </p:nvSpPr>
        <p:spPr>
          <a:xfrm>
            <a:off x="0" y="1824252"/>
            <a:ext cx="2138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romance</a:t>
            </a:r>
            <a:r>
              <a:rPr lang="zh-TW" altLang="en-US" sz="4000" dirty="0"/>
              <a:t>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DD27059-750D-42D3-AD86-B4D727CE96D6}"/>
              </a:ext>
            </a:extLst>
          </p:cNvPr>
          <p:cNvSpPr txBox="1"/>
          <p:nvPr/>
        </p:nvSpPr>
        <p:spPr>
          <a:xfrm>
            <a:off x="-8810" y="386380"/>
            <a:ext cx="6348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/>
              <a:t>Some anime about…</a:t>
            </a:r>
            <a:endParaRPr lang="en-US" altLang="zh-TW" sz="5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1B297B8-B891-4335-B7B8-210332883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537" y="1246963"/>
            <a:ext cx="5537463" cy="55374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D180E1-F4D4-4D28-BF48-46AEC272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322" y="1242200"/>
            <a:ext cx="5032866" cy="55374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01E3F20-607B-4380-A4F6-120ED3F0D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039" y="1242201"/>
            <a:ext cx="4156258" cy="55422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8817C69-F01B-459A-AD35-3869CD4AE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039" y="1472761"/>
            <a:ext cx="9442961" cy="53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4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6A17B2A-331A-4734-BE19-0AF5D648A5BF}"/>
              </a:ext>
            </a:extLst>
          </p:cNvPr>
          <p:cNvSpPr txBox="1"/>
          <p:nvPr/>
        </p:nvSpPr>
        <p:spPr>
          <a:xfrm>
            <a:off x="8810" y="1874534"/>
            <a:ext cx="300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DD27059-750D-42D3-AD86-B4D727CE96D6}"/>
              </a:ext>
            </a:extLst>
          </p:cNvPr>
          <p:cNvSpPr txBox="1"/>
          <p:nvPr/>
        </p:nvSpPr>
        <p:spPr>
          <a:xfrm>
            <a:off x="0" y="397207"/>
            <a:ext cx="6348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Some anime about…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DCD0CB-6C11-4466-BEFC-D4373FB6969B}"/>
              </a:ext>
            </a:extLst>
          </p:cNvPr>
          <p:cNvSpPr txBox="1"/>
          <p:nvPr/>
        </p:nvSpPr>
        <p:spPr>
          <a:xfrm flipH="1">
            <a:off x="0" y="1320537"/>
            <a:ext cx="25435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childhood memory</a:t>
            </a:r>
            <a:endParaRPr lang="zh-TW" altLang="en-US" sz="4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6972F93-1F77-437C-AE1A-474F016C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82" y="1874534"/>
            <a:ext cx="6936208" cy="484630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67E2F91-E5DD-4E2A-8B1C-33EE7E3A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28" y="2736965"/>
            <a:ext cx="7929982" cy="398387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59AB8EE-7D40-49BF-AC67-4F675B61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945" y="20960"/>
            <a:ext cx="7168055" cy="53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28F1C-FA8C-4F92-8C6B-3AA8C6A6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836"/>
            <a:ext cx="10972800" cy="647701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ゾンビランドサガ</a:t>
            </a:r>
            <a:br>
              <a:rPr lang="en-US" altLang="ja-JP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947094-C2C5-4AEF-BFE0-94D1B629E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132729"/>
            <a:ext cx="10972800" cy="1993435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400496F-38DB-462E-9F38-63D5CE434AF9}"/>
              </a:ext>
            </a:extLst>
          </p:cNvPr>
          <p:cNvSpPr txBox="1"/>
          <p:nvPr/>
        </p:nvSpPr>
        <p:spPr>
          <a:xfrm>
            <a:off x="4052812" y="895905"/>
            <a:ext cx="4086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(</a:t>
            </a:r>
            <a:r>
              <a:rPr lang="zh-TW" altLang="en-US" sz="4000" dirty="0"/>
              <a:t>佐賀偶像是傳奇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BEAF66-DFA0-498E-9120-E9786476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6" y="1603791"/>
            <a:ext cx="10029825" cy="525782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6B8DB81-7EE7-4DF1-B386-09C20F5D652D}"/>
              </a:ext>
            </a:extLst>
          </p:cNvPr>
          <p:cNvSpPr txBox="1"/>
          <p:nvPr/>
        </p:nvSpPr>
        <p:spPr>
          <a:xfrm>
            <a:off x="114300" y="229780"/>
            <a:ext cx="4762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/>
              <a:t>In Japan</a:t>
            </a:r>
            <a:endParaRPr lang="zh-TW" altLang="en-US" sz="6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CA4CBC1-8FCA-4A46-9990-976B6D96CE05}"/>
              </a:ext>
            </a:extLst>
          </p:cNvPr>
          <p:cNvSpPr txBox="1"/>
          <p:nvPr/>
        </p:nvSpPr>
        <p:spPr>
          <a:xfrm>
            <a:off x="9082722" y="290636"/>
            <a:ext cx="2185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/>
              <a:t>さがし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4999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4" grpId="0"/>
    </p:bldLst>
  </p:timing>
</p:sld>
</file>

<file path=ppt/theme/theme1.xml><?xml version="1.0" encoding="utf-8"?>
<a:theme xmlns:a="http://schemas.openxmlformats.org/drawingml/2006/main" name="人培班佈景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109</Words>
  <Application>Microsoft Office PowerPoint</Application>
  <PresentationFormat>寬螢幕</PresentationFormat>
  <Paragraphs>30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Abadi</vt:lpstr>
      <vt:lpstr>Arial</vt:lpstr>
      <vt:lpstr>Britannic Bold</vt:lpstr>
      <vt:lpstr>Calibri</vt:lpstr>
      <vt:lpstr>人培班佈景</vt:lpstr>
      <vt:lpstr>Made from Taiwanese…</vt:lpstr>
      <vt:lpstr>Anime</vt:lpstr>
      <vt:lpstr>What is “anime”</vt:lpstr>
      <vt:lpstr>PowerPoint 簡報</vt:lpstr>
      <vt:lpstr>The type of the anime </vt:lpstr>
      <vt:lpstr>PowerPoint 簡報</vt:lpstr>
      <vt:lpstr>PowerPoint 簡報</vt:lpstr>
      <vt:lpstr>PowerPoint 簡報</vt:lpstr>
      <vt:lpstr>ゾンビランドサガ </vt:lpstr>
      <vt:lpstr>PowerPoint 簡報</vt:lpstr>
      <vt:lpstr>PowerPoint 簡報</vt:lpstr>
      <vt:lpstr>PowerPoint 簡報</vt:lpstr>
      <vt:lpstr>PowerPoint 簡報</vt:lpstr>
      <vt:lpstr>WHETHER IT IS JAPAN,TAIWAN OR OTHER COUNTRIES,</vt:lpstr>
      <vt:lpstr>Thanks for listening (聞いてくれてありがとう)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Made from Taiwanese…</dc:title>
  <dc:creator>簡時棻</dc:creator>
  <cp:lastModifiedBy>Ryanchang</cp:lastModifiedBy>
  <cp:revision>37</cp:revision>
  <dcterms:created xsi:type="dcterms:W3CDTF">2020-01-05T07:31:28Z</dcterms:created>
  <dcterms:modified xsi:type="dcterms:W3CDTF">2020-01-09T17:53:39Z</dcterms:modified>
</cp:coreProperties>
</file>